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60" r:id="rId6"/>
    <p:sldId id="257" r:id="rId7"/>
    <p:sldId id="265" r:id="rId8"/>
    <p:sldId id="259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668"/>
  </p:normalViewPr>
  <p:slideViewPr>
    <p:cSldViewPr snapToGrid="0" snapToObjects="1">
      <p:cViewPr>
        <p:scale>
          <a:sx n="87" d="100"/>
          <a:sy n="87" d="100"/>
        </p:scale>
        <p:origin x="153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8593-ED66-FF41-AA7F-F2CB89E08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24B8D-20DB-0147-B318-9E7F49F2F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66E5-72DA-8244-828A-88BAA55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91FD-C73A-E248-B4DD-A7CAAABE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87E5-C0A8-8745-8A66-8A291862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4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D2AC-B90C-924F-8A01-CB228191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EB7FB-C389-064A-B3E6-B70F32E1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1819-4821-C345-BC15-8B4333F2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5C0F-8F25-1B4A-B938-57CC6AAF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44DFA-6F5D-C840-BC32-AE2CFBD2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AB3B1-75B2-5F46-9413-8041B0E37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B6992-B0AE-A549-8E0B-F2DB3405B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9509-5C41-5548-8C9B-1F939F82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1779-7B59-4B49-AB3B-5E947347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FBC0-579B-BB40-B83C-53E026CB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BBEE-31C6-5C48-A2E3-62830969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F624-83B4-AF42-A696-4F791C23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25B5-8B10-4A48-B2BC-6DC544F0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3287-64F4-E444-9ABE-D51D4F1C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D56E-F271-B84B-93AF-815936B6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E6A-F618-6145-984A-280DAEBE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D478-42F6-C246-AEFF-BFECB240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BC87-0F99-254C-8E0B-1A0F555E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82B9-549F-D84F-B7FF-20CA2985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0AD81-3D33-F440-8C21-8770B2C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DEAB-9C94-4B44-929A-62635080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FE09-B594-5E48-A691-3015B18B1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9B8BC-DC85-3C41-A8FF-DE9DA03C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146C-1239-D343-B71D-D191D70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3180-9F37-EC42-9BE1-B298871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6866-BCD7-8240-BE32-5A6901B4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A716-F4ED-B145-A749-2B1AA0B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111BC-2FBA-EE40-81FC-A8010EBC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EBD5-3778-6A49-BEFD-22D39580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B5092-3518-6945-86CC-6BD2CB36C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BA3C5-1E88-6B4E-B5ED-540264AED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29CB9-285B-2946-91C8-8BE8F4E7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15A4E-06F4-4148-89C8-878A5269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1E796-61A8-8745-AAF8-032FE45F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CD2C-8EA2-974D-91A4-FCBB77C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09472-FBC5-D347-A857-356F1FF1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6EFD7-74B2-F84A-885B-2729DB7E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9BC99-352D-FA4D-BA41-9993EACE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58B67-49A8-4345-86E2-96242FE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DECF5-14D2-7B4E-B100-006E8C19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EDE1-DA43-5C46-AC49-50BD6D88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9D9-E4D4-AD4C-A651-C3DD22E4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BBB2-2D7B-A249-801A-BFE4737B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B76C8-BBE4-8E43-B3DC-9556F99B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1058-C486-414B-A7AE-9E22F54F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C310-B1DB-A54F-ACB3-39BC18AC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57D3-67FE-264C-80BF-48F3EC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4E91-8055-6543-890E-215EB370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4F2B8-B05B-A745-B658-3AC8AA5D7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A3600-906E-BF4F-8ABC-DE914928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1354-027B-714A-81EF-9D61B1E7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38331-763A-B542-9E39-2F032A0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1CD00-A7DB-A546-B76D-3D0AD8AF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AC8B3-437D-E844-B86E-8A58608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D1F8-37A8-3949-B726-1B18E0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EDA8-AABA-0F4E-92EC-9D3ED3442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D333-121C-CC4A-9279-28EF1E5754C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BEAB-9EDB-1843-8C5A-C9070C4F2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DB67-05C3-2B48-8EE2-493E9282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53BA-CCF4-514F-A31F-3616A57D6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5BA5-F29E-E840-B11B-1EDAA4310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150F-E9F7-3C41-B0E2-29FF2E03B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A0A7-F44C-194B-A9E7-C032338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991D-6AC3-614C-8E66-CA6B5AF9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D3A74-D788-4249-9BE4-0959EA5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66" y="0"/>
            <a:ext cx="388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9A91-117F-294D-A83E-C14CD59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97C1-1386-504B-B976-A72DD78D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EE0E-517E-E44D-8E34-18D7AD89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1" y="0"/>
            <a:ext cx="1111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1422-F2AF-1B44-B373-6DDD909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0876-D83E-4A4E-8009-1F10FA85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BB38B-2805-424B-B1A7-81EC70A0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2" y="0"/>
            <a:ext cx="1116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D123-2BBB-554F-92CF-CD458D98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3A96-282A-264E-8CE8-4B4183BC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F5576-00B4-664D-B45B-DA8391ED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884"/>
            <a:ext cx="12192000" cy="41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8011-E7CB-3046-8705-43CC2E9B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57C2-216B-D94E-B69E-4ABD5231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8A9B1-755E-594D-90B8-831F897F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10" y="0"/>
            <a:ext cx="5829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0EE-CEC1-0343-A5E0-20B4D325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EC93-2FBD-BD42-BFB2-56026E1A0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2450" cy="4351338"/>
          </a:xfrm>
        </p:spPr>
        <p:txBody>
          <a:bodyPr/>
          <a:lstStyle/>
          <a:p>
            <a:r>
              <a:rPr lang="en-US" dirty="0"/>
              <a:t>Australia and Europe are </a:t>
            </a:r>
            <a:r>
              <a:rPr lang="en-US" dirty="0" err="1"/>
              <a:t>undersampled</a:t>
            </a:r>
            <a:endParaRPr lang="en-US" dirty="0"/>
          </a:p>
          <a:p>
            <a:r>
              <a:rPr lang="en-US" dirty="0"/>
              <a:t>I have to go in and label more test data and rerun all the test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6C3C0-8AB4-2147-B2E5-856379E1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98" y="1484630"/>
            <a:ext cx="5499852" cy="5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3A9-EC82-9F45-9A04-41DA44AD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AD3E30B-1CAF-3044-B294-D65F5B32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127" y="3066009"/>
            <a:ext cx="6971058" cy="366336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9A79BD-D9B6-F845-ABCD-7F1F929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8" y="0"/>
            <a:ext cx="6420275" cy="3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0588-0749-3B43-BAAF-02B72CA4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C3AD-D90B-BB47-94FB-1900CC85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264AE-5485-5A44-8643-84B3F766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3" y="0"/>
            <a:ext cx="966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85D-3DC7-FE40-904C-6EB04237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1BD7-B6E9-5F43-A9F7-90DF0C86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Finalize comparisons with </a:t>
            </a:r>
            <a:r>
              <a:rPr lang="en-US" dirty="0" err="1"/>
              <a:t>Bastin</a:t>
            </a:r>
            <a:endParaRPr lang="en-US" dirty="0"/>
          </a:p>
          <a:p>
            <a:r>
              <a:rPr lang="en-US" dirty="0"/>
              <a:t>Finalize test metrics after fixing sampling issues</a:t>
            </a:r>
          </a:p>
          <a:p>
            <a:r>
              <a:rPr lang="en-US" dirty="0"/>
              <a:t>Recreate results figures</a:t>
            </a:r>
          </a:p>
          <a:p>
            <a:r>
              <a:rPr lang="en-US" dirty="0"/>
              <a:t>Rewrite results section</a:t>
            </a:r>
          </a:p>
          <a:p>
            <a:r>
              <a:rPr lang="en-US" dirty="0"/>
              <a:t>Write discussion section</a:t>
            </a:r>
          </a:p>
          <a:p>
            <a:r>
              <a:rPr lang="en-US" dirty="0"/>
              <a:t>Create a python script to recreate all results</a:t>
            </a:r>
          </a:p>
          <a:p>
            <a:r>
              <a:rPr lang="en-US" dirty="0"/>
              <a:t>Submit paper</a:t>
            </a:r>
          </a:p>
          <a:p>
            <a:r>
              <a:rPr lang="en-US" dirty="0"/>
              <a:t>Hold a brownbag</a:t>
            </a:r>
          </a:p>
          <a:p>
            <a:r>
              <a:rPr lang="en-US" dirty="0"/>
              <a:t>Landscape engagement</a:t>
            </a:r>
          </a:p>
        </p:txBody>
      </p:sp>
    </p:spTree>
    <p:extLst>
      <p:ext uri="{BB962C8B-B14F-4D97-AF65-F5344CB8AC3E}">
        <p14:creationId xmlns:p14="http://schemas.microsoft.com/office/powerpoint/2010/main" val="10501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59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Brandt</dc:creator>
  <cp:lastModifiedBy>John Brandt</cp:lastModifiedBy>
  <cp:revision>3</cp:revision>
  <dcterms:created xsi:type="dcterms:W3CDTF">2020-04-20T14:47:48Z</dcterms:created>
  <dcterms:modified xsi:type="dcterms:W3CDTF">2020-04-20T18:05:15Z</dcterms:modified>
</cp:coreProperties>
</file>